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62" r:id="rId3"/>
    <p:sldId id="264" r:id="rId4"/>
    <p:sldId id="279" r:id="rId5"/>
    <p:sldId id="281" r:id="rId6"/>
    <p:sldId id="266" r:id="rId7"/>
    <p:sldId id="267" r:id="rId8"/>
    <p:sldId id="276" r:id="rId9"/>
    <p:sldId id="274" r:id="rId10"/>
    <p:sldId id="275" r:id="rId11"/>
    <p:sldId id="283" r:id="rId12"/>
    <p:sldId id="284" r:id="rId13"/>
    <p:sldId id="285" r:id="rId14"/>
    <p:sldId id="286" r:id="rId15"/>
    <p:sldId id="287" r:id="rId16"/>
  </p:sldIdLst>
  <p:sldSz cx="12192000" cy="6858000"/>
  <p:notesSz cx="6858000" cy="9144000"/>
  <p:defaultTextStyle>
    <a:defPPr>
      <a:defRPr lang="sr-Latn-R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r-H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63A1FE-5027-465F-B774-7DB12426FFFA}" type="datetimeFigureOut">
              <a:rPr lang="hr-HR" smtClean="0"/>
              <a:t>16.1.2022.</a:t>
            </a:fld>
            <a:endParaRPr lang="hr-H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r-H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r-H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81FDCD-695E-47A6-83D1-693C6DD452AC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1895929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81FDCD-695E-47A6-83D1-693C6DD452AC}" type="slidenum">
              <a:rPr lang="hr-HR" smtClean="0"/>
              <a:t>6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4476180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 18 na 3-4 sloja.</a:t>
            </a:r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81FDCD-695E-47A6-83D1-693C6DD452AC}" type="slidenum">
              <a:rPr lang="hr-HR" smtClean="0"/>
              <a:t>8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856621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2C432C-5940-44BB-BD72-421AF21113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635023-8489-4C40-8581-B1DB8BF9C4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hr-H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004B99-A7C6-489E-9E71-CC59875D3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9D67A-DC77-4A1B-82AF-B0BC918CB982}" type="datetimeFigureOut">
              <a:rPr lang="hr-HR" smtClean="0"/>
              <a:t>16.1.2022.</a:t>
            </a:fld>
            <a:endParaRPr lang="hr-H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BB9BC7-62AF-4A8F-8EC7-4BB7A731FB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736966-7D02-4F23-8F7F-F8D73C213E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C1407-9070-4BCA-ABE3-D97ABA64069E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8758460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4EAE3D-585E-4D59-8DFE-657E6A77F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75217F1-E649-4AC3-BE0E-ABB06640A3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E4C440-9099-494C-841E-CE8948774A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9D67A-DC77-4A1B-82AF-B0BC918CB982}" type="datetimeFigureOut">
              <a:rPr lang="hr-HR" smtClean="0"/>
              <a:t>16.1.2022.</a:t>
            </a:fld>
            <a:endParaRPr lang="hr-H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0EE9C3-109A-49B5-B035-B9560843A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AF3A27-E58E-4326-B4B8-57E2BC706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C1407-9070-4BCA-ABE3-D97ABA64069E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041498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B77D4D7-DAFE-475A-91AF-2A9A120EEE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68C7BC7-3460-4BAA-AEFD-E439F3E015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11FE84-F89C-4D96-BB93-5DC6D9938A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9D67A-DC77-4A1B-82AF-B0BC918CB982}" type="datetimeFigureOut">
              <a:rPr lang="hr-HR" smtClean="0"/>
              <a:t>16.1.2022.</a:t>
            </a:fld>
            <a:endParaRPr lang="hr-H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810B7E-3BBA-4B49-8CE9-21E82FE84C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D1E92F-50A8-4E0D-8C35-74D25A93F7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C1407-9070-4BCA-ABE3-D97ABA64069E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6022747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165989-DCE5-412B-97D8-1553E1B683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08DFBA-1B31-4AFC-9CC7-CA158A5F6E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8AFF3B-CBEC-471A-B3A6-67D9E57C8E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9D67A-DC77-4A1B-82AF-B0BC918CB982}" type="datetimeFigureOut">
              <a:rPr lang="hr-HR" smtClean="0"/>
              <a:t>16.1.2022.</a:t>
            </a:fld>
            <a:endParaRPr lang="hr-H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EBA3A9-405D-49AE-810F-5F1E4AAC07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D59A01-65A2-44C0-AFBD-A5AD617FAB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C1407-9070-4BCA-ABE3-D97ABA64069E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7577981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4A6EEA-7A98-46CB-8452-74DD9204E5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E86424-2D59-4136-9B2B-C767B6E247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3A5A1B-BC04-42AF-8759-CC17CEE12A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9D67A-DC77-4A1B-82AF-B0BC918CB982}" type="datetimeFigureOut">
              <a:rPr lang="hr-HR" smtClean="0"/>
              <a:t>16.1.2022.</a:t>
            </a:fld>
            <a:endParaRPr lang="hr-H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C42555-5CE9-4E72-822D-E6C389AE2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D4A5EF-AE85-4C25-87C3-A23CEB966E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C1407-9070-4BCA-ABE3-D97ABA64069E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41153127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FDCA2B-0C34-4C7E-9270-8A7ABBD9F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16011C-D4C4-4120-934D-60AEE65F9C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44249E-C2E1-45CF-AEF5-101D3963ED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06E8A7-C66B-4397-BAD5-13270CED1E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9D67A-DC77-4A1B-82AF-B0BC918CB982}" type="datetimeFigureOut">
              <a:rPr lang="hr-HR" smtClean="0"/>
              <a:t>16.1.2022.</a:t>
            </a:fld>
            <a:endParaRPr lang="hr-H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6562E0-75B0-4C6F-9D45-72920846C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2B8AEC-7F37-4BB7-8479-89399B42F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C1407-9070-4BCA-ABE3-D97ABA64069E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9984561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C1494A-E688-4345-BA75-150A18536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B5064D-E6C1-499B-9AC0-73E1ABAB7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84CDEB-76CB-4C01-A861-217B2616F7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A96AC3-B862-4725-B612-3E61512759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2F4E0F7-A876-453D-B688-0B23577539B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50B3DDD-05F9-465F-938F-AE58B80C16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9D67A-DC77-4A1B-82AF-B0BC918CB982}" type="datetimeFigureOut">
              <a:rPr lang="hr-HR" smtClean="0"/>
              <a:t>16.1.2022.</a:t>
            </a:fld>
            <a:endParaRPr lang="hr-H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8FD01D8-D046-48FA-849E-89CEC5B6E0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1E7055C-6C35-4FD3-84D7-2F008EAC6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C1407-9070-4BCA-ABE3-D97ABA64069E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7231722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F5DE5-19A4-4640-819A-F4DF36B1A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5F97D49-738E-497C-B97A-05EE1F6325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9D67A-DC77-4A1B-82AF-B0BC918CB982}" type="datetimeFigureOut">
              <a:rPr lang="hr-HR" smtClean="0"/>
              <a:t>16.1.2022.</a:t>
            </a:fld>
            <a:endParaRPr lang="hr-H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5E6C56-EBDC-4C52-942F-C01E029B16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BBF2DB-48D6-48BB-8BD1-4F143590E5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C1407-9070-4BCA-ABE3-D97ABA64069E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7460530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2020EA5-6D5A-415F-ADE7-D87386ECA8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9D67A-DC77-4A1B-82AF-B0BC918CB982}" type="datetimeFigureOut">
              <a:rPr lang="hr-HR" smtClean="0"/>
              <a:t>16.1.2022.</a:t>
            </a:fld>
            <a:endParaRPr lang="hr-H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7FE29F-2E27-4A09-9543-10381D53C9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7255B7-AF38-47E8-B108-436084338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C1407-9070-4BCA-ABE3-D97ABA64069E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6095467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EFD9AF-402B-47E7-B9E3-B552E632F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A43A41-CAA7-4886-87AC-934763F9BC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10BCD7-6602-4DA9-A5E5-F2D6BBE338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407CAF-BE1C-46A3-A7EE-82255C5896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9D67A-DC77-4A1B-82AF-B0BC918CB982}" type="datetimeFigureOut">
              <a:rPr lang="hr-HR" smtClean="0"/>
              <a:t>16.1.2022.</a:t>
            </a:fld>
            <a:endParaRPr lang="hr-H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458501-5E93-49A8-AA52-FFEE27CAE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8F4AC7-94E5-4582-B118-8560025BAA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C1407-9070-4BCA-ABE3-D97ABA64069E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8721823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C14498-9FAE-4177-B544-DD3ABC7862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6F21410-95EA-48B6-B049-290FB6AA28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r-H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7E96C7-C47E-4EFE-B499-4FDB5C3118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FF7718-6835-407B-B678-B322750AD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9D67A-DC77-4A1B-82AF-B0BC918CB982}" type="datetimeFigureOut">
              <a:rPr lang="hr-HR" smtClean="0"/>
              <a:t>16.1.2022.</a:t>
            </a:fld>
            <a:endParaRPr lang="hr-H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47B7A0-A19F-4D71-A81A-521A0A82A5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F0838B-676D-4E74-93A9-34BD07E50B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C1407-9070-4BCA-ABE3-D97ABA64069E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7502864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F3D0168-D88D-4ABA-B303-E95D9E92C9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6BC687-87A4-47DF-BF5B-466CBB9BD9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03A574-3995-44DD-B2CE-3A55CBF2D4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A9D67A-DC77-4A1B-82AF-B0BC918CB982}" type="datetimeFigureOut">
              <a:rPr lang="hr-HR" smtClean="0"/>
              <a:t>16.1.2022.</a:t>
            </a:fld>
            <a:endParaRPr lang="hr-H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D49636-7C2A-4197-A0F5-6FD00F2124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r-H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1653FE-34FB-4BF9-A03C-B1F6B09C33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8C1407-9070-4BCA-ABE3-D97ABA64069E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0258597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r-Latn-R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F6D4A2-B40C-4A60-B1A1-6C04C20C958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de-DE" dirty="0">
                <a:latin typeface="ISOCPEUR" panose="020B0604020202020204" pitchFamily="34" charset="0"/>
              </a:rPr>
              <a:t>Überblick durchgeführter Simulationen aus dem Gebiet der Strömungsmechanik</a:t>
            </a:r>
            <a:endParaRPr lang="hr-HR" dirty="0">
              <a:latin typeface="ISOCPEUR" panose="020B06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F6066D-A770-4BB1-A956-B001F07119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6152224"/>
            <a:ext cx="5086905" cy="705775"/>
          </a:xfrm>
        </p:spPr>
        <p:txBody>
          <a:bodyPr>
            <a:normAutofit/>
          </a:bodyPr>
          <a:lstStyle/>
          <a:p>
            <a:pPr algn="l"/>
            <a:r>
              <a:rPr lang="de-DE" sz="1200" dirty="0">
                <a:latin typeface="ISOCPEUR" panose="020B0604020202020204" pitchFamily="34" charset="0"/>
                <a:cs typeface="ISOCP_IV25" panose="00000400000000000000" pitchFamily="2" charset="0"/>
              </a:rPr>
              <a:t>Erstellt von: Denis Meštrović</a:t>
            </a:r>
          </a:p>
          <a:p>
            <a:pPr algn="l"/>
            <a:r>
              <a:rPr lang="de-DE" sz="1200" dirty="0">
                <a:latin typeface="ISOCPEUR" panose="020B0604020202020204" pitchFamily="34" charset="0"/>
                <a:cs typeface="ISOCP_IV25" panose="00000400000000000000" pitchFamily="2" charset="0"/>
              </a:rPr>
              <a:t>Zagreb, den 16. I. 2022</a:t>
            </a:r>
          </a:p>
        </p:txBody>
      </p:sp>
    </p:spTree>
    <p:extLst>
      <p:ext uri="{BB962C8B-B14F-4D97-AF65-F5344CB8AC3E}">
        <p14:creationId xmlns:p14="http://schemas.microsoft.com/office/powerpoint/2010/main" val="32611776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FAE2865-0B03-4EB6-A5A8-29796014C8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9827"/>
            <a:ext cx="12192000" cy="5618346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B39B6B-5548-4D25-A1EC-72F162DA1AAB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de-DE" dirty="0">
                <a:latin typeface="ISOCPEUR" panose="020B0604020202020204" pitchFamily="34" charset="0"/>
              </a:rPr>
              <a:t>Star-CCM+ – gekoppelter Löser</a:t>
            </a:r>
            <a:endParaRPr lang="hr-HR" dirty="0">
              <a:latin typeface="ISOCPEUR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35865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4BE6E0-2E69-4687-98C1-00D6EA0C2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1325563"/>
          </a:xfrm>
        </p:spPr>
        <p:txBody>
          <a:bodyPr/>
          <a:lstStyle/>
          <a:p>
            <a:r>
              <a:rPr lang="de-DE" dirty="0">
                <a:latin typeface="ISOCPEUR" panose="020B0604020202020204" pitchFamily="34" charset="0"/>
              </a:rPr>
              <a:t>Hobby &amp; Übung – OF-530G @ 800m/s – Star-CCM+</a:t>
            </a:r>
            <a:endParaRPr lang="hr-HR" dirty="0">
              <a:latin typeface="ISOCPEUR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D6346C-F38B-4D41-854B-9A0A868CF02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94" b="19770"/>
          <a:stretch/>
        </p:blipFill>
        <p:spPr>
          <a:xfrm>
            <a:off x="0" y="994299"/>
            <a:ext cx="4116280" cy="20263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5FBCCB3-0A14-48E8-A39F-EC373EBED6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94758"/>
            <a:ext cx="958788" cy="376324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FC0FB10-C13E-48C4-BF46-4C111C4673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788" y="5534920"/>
            <a:ext cx="11233210" cy="132308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6804C34-145A-481A-9992-F3AA5C173F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4649" y="1250181"/>
            <a:ext cx="7957349" cy="3689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814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58AE7FD-2826-4598-9BF3-D0375F0466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372176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EDAF3BC-D4FB-4406-BFEF-3178C32455F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04"/>
          <a:stretch/>
        </p:blipFill>
        <p:spPr>
          <a:xfrm>
            <a:off x="0" y="3695890"/>
            <a:ext cx="5900830" cy="316211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EAF6898-9248-4D08-BA33-710E23BD02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0830" y="4177990"/>
            <a:ext cx="6291170" cy="2680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2852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10F7308-CA21-4F6A-B370-61520D63ED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06848"/>
            <a:ext cx="8593584" cy="39511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B3866AE-D327-4131-A152-0AC1ADDD99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8836"/>
          <a:stretch/>
        </p:blipFill>
        <p:spPr>
          <a:xfrm>
            <a:off x="5217109" y="931272"/>
            <a:ext cx="6974891" cy="39511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94BE6E0-2E69-4687-98C1-00D6EA0C2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1325563"/>
          </a:xfrm>
        </p:spPr>
        <p:txBody>
          <a:bodyPr/>
          <a:lstStyle/>
          <a:p>
            <a:r>
              <a:rPr lang="de-DE" dirty="0">
                <a:latin typeface="ISOCPEUR" panose="020B0604020202020204" pitchFamily="34" charset="0"/>
              </a:rPr>
              <a:t>Turbomaschinerie – Ansys Fluent</a:t>
            </a:r>
            <a:endParaRPr lang="hr-HR" dirty="0">
              <a:latin typeface="ISOCPEUR" panose="020B0604020202020204" pitchFamily="34" charset="0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B806815-B83A-4B29-88BD-3502CAA20E2C}"/>
              </a:ext>
            </a:extLst>
          </p:cNvPr>
          <p:cNvSpPr txBox="1">
            <a:spLocks/>
          </p:cNvSpPr>
          <p:nvPr/>
        </p:nvSpPr>
        <p:spPr>
          <a:xfrm>
            <a:off x="0" y="1325563"/>
            <a:ext cx="121920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de-DE" dirty="0">
                <a:latin typeface="ISOCPEUR" panose="020B0604020202020204" pitchFamily="34" charset="0"/>
              </a:rPr>
              <a:t>Stator Gasturbine – 2D</a:t>
            </a:r>
            <a:endParaRPr lang="hr-HR" dirty="0">
              <a:latin typeface="ISOCPEUR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78561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68A7FCF-F057-4B0D-B01A-6D521022E6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2219" y="662781"/>
            <a:ext cx="6129779" cy="38244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94BE6E0-2E69-4687-98C1-00D6EA0C2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1325563"/>
          </a:xfrm>
        </p:spPr>
        <p:txBody>
          <a:bodyPr/>
          <a:lstStyle/>
          <a:p>
            <a:r>
              <a:rPr lang="de-DE" dirty="0">
                <a:latin typeface="ISOCPEUR" panose="020B0604020202020204" pitchFamily="34" charset="0"/>
              </a:rPr>
              <a:t>Turbomaschinerie – Ansys Fluent</a:t>
            </a:r>
            <a:endParaRPr lang="hr-HR" dirty="0">
              <a:latin typeface="ISOCPEUR" panose="020B0604020202020204" pitchFamily="34" charset="0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B806815-B83A-4B29-88BD-3502CAA20E2C}"/>
              </a:ext>
            </a:extLst>
          </p:cNvPr>
          <p:cNvSpPr txBox="1">
            <a:spLocks/>
          </p:cNvSpPr>
          <p:nvPr/>
        </p:nvSpPr>
        <p:spPr>
          <a:xfrm>
            <a:off x="0" y="1325563"/>
            <a:ext cx="121920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de-DE" dirty="0">
                <a:latin typeface="ISOCPEUR" panose="020B0604020202020204" pitchFamily="34" charset="0"/>
              </a:rPr>
              <a:t>Axialturbine – 3D, MRF</a:t>
            </a:r>
            <a:endParaRPr lang="hr-HR" dirty="0">
              <a:latin typeface="ISOCPEUR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DA6A70-02FB-4895-A40C-98E1AD3355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128116"/>
            <a:ext cx="7740098" cy="2729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868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D999216E-2A40-4503-8192-121E092676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611" b="6746"/>
          <a:stretch/>
        </p:blipFill>
        <p:spPr>
          <a:xfrm>
            <a:off x="1" y="0"/>
            <a:ext cx="6880194" cy="335756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BA29505-9542-40E8-8E7A-776A0E4528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2384" y="1"/>
            <a:ext cx="5579616" cy="371974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FAD71EF-FB31-4149-AD0A-42A3C462A3A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30" t="3079" r="4096" b="6992"/>
          <a:stretch/>
        </p:blipFill>
        <p:spPr>
          <a:xfrm>
            <a:off x="1" y="2813221"/>
            <a:ext cx="6019059" cy="4044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4786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4BE6E0-2E69-4687-98C1-00D6EA0C2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1325563"/>
          </a:xfrm>
        </p:spPr>
        <p:txBody>
          <a:bodyPr/>
          <a:lstStyle/>
          <a:p>
            <a:r>
              <a:rPr lang="de-DE" dirty="0">
                <a:latin typeface="ISOCPEUR" panose="020B0604020202020204" pitchFamily="34" charset="0"/>
              </a:rPr>
              <a:t>Formel Student - 3D CFD – Simscale, Star CCM+</a:t>
            </a:r>
            <a:endParaRPr lang="hr-HR" dirty="0">
              <a:latin typeface="ISOCPEUR" panose="020B0604020202020204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CEC2328-F0DC-4BF3-9008-B6FC496F2F45}"/>
              </a:ext>
            </a:extLst>
          </p:cNvPr>
          <p:cNvSpPr txBox="1">
            <a:spLocks/>
          </p:cNvSpPr>
          <p:nvPr/>
        </p:nvSpPr>
        <p:spPr>
          <a:xfrm>
            <a:off x="0" y="1325563"/>
            <a:ext cx="121920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de-DE" dirty="0">
                <a:latin typeface="ISOCPEUR" panose="020B0604020202020204" pitchFamily="34" charset="0"/>
              </a:rPr>
              <a:t>Yaw-, Pitch- &amp; Roll-Simulationen</a:t>
            </a:r>
          </a:p>
          <a:p>
            <a:pPr>
              <a:buFontTx/>
              <a:buChar char="-"/>
            </a:pPr>
            <a:r>
              <a:rPr lang="de-DE" dirty="0">
                <a:latin typeface="ISOCPEUR" panose="020B0604020202020204" pitchFamily="34" charset="0"/>
              </a:rPr>
              <a:t>Seitenflügelentwicklung</a:t>
            </a:r>
            <a:endParaRPr lang="hr-HR" dirty="0">
              <a:latin typeface="ISOCPEUR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0A1A56E-0C1B-4DFF-93B4-2A9E03680E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1406" y="994021"/>
            <a:ext cx="6270594" cy="411507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0E48F8C-D8FC-4ACD-A064-845D2EDEC9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94625"/>
            <a:ext cx="5932685" cy="4168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8836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9C53380C-BCA1-468A-8BFE-47E78CE744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033647"/>
            <a:ext cx="5042517" cy="382435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A4C412C-84E3-427C-996A-8F47F36A45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4243526" cy="298133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671DDE1-2262-4199-A2EF-6422B6DDB7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2763" y="0"/>
            <a:ext cx="2534708" cy="482058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50ADAB7-2FD2-42DB-AEF8-73C5518479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4800" y="1"/>
            <a:ext cx="3097200" cy="4891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372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9BF2043-CBCB-47C9-9E4E-4E6084938E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048870" cy="50865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C56FCE7-C68F-425A-9656-D1D3CF6A43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4147" y="0"/>
            <a:ext cx="29292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5761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1025B6-98FB-4F41-8388-8D1AFA68B3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9D597C-9316-4E9C-B575-BCEE2FA6D0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34"/>
          <a:stretch/>
        </p:blipFill>
        <p:spPr>
          <a:xfrm>
            <a:off x="4965324" y="1544714"/>
            <a:ext cx="7290551" cy="421608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9960C62-F1B0-4D15-812E-00D127290A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932" y="1241689"/>
            <a:ext cx="4357982" cy="5606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8363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CEC2328-F0DC-4BF3-9008-B6FC496F2F45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de-DE" dirty="0">
                <a:latin typeface="ISOCPEUR" panose="020B0604020202020204" pitchFamily="34" charset="0"/>
                <a:cs typeface="ISOCP_IV25" panose="00000400000000000000" pitchFamily="2" charset="0"/>
              </a:rPr>
              <a:t>Star-CCM+ Templates =&gt; automatisiertes Wrapping</a:t>
            </a:r>
            <a:endParaRPr lang="hr-HR" dirty="0">
              <a:latin typeface="ISOCPEUR" panose="020B0604020202020204" pitchFamily="34" charset="0"/>
              <a:cs typeface="ISOCP_IV25" panose="00000400000000000000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18711C-204A-4261-BFF3-B97ED6B8D4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7556" y="3050546"/>
            <a:ext cx="5454444" cy="38074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B9E6076-2FCC-494D-976F-B310814A4D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06662"/>
            <a:ext cx="6737556" cy="43513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CABABB7-E4C3-4356-9338-12C89ECDC2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1254" y="0"/>
            <a:ext cx="2745492" cy="3050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3716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6BB8ABA-C271-41FA-86E7-8B2C99110A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16" y="523783"/>
            <a:ext cx="12183299" cy="6334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7306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CB93D4C-F9DB-410A-94F1-9D8D7A211B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2517" y="3061378"/>
            <a:ext cx="7149483" cy="379662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A7822F1-8151-4936-A8AC-1F7E7A7435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016536" cy="3651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3478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DEA2957-ABCA-4D3A-99DB-3D2E9C8370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91283"/>
            <a:ext cx="12192000" cy="5760059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B4CD6A-2DF2-4427-8E79-DDE5ADDBB09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de-DE" dirty="0">
                <a:latin typeface="ISOCPEUR" panose="020B0604020202020204" pitchFamily="34" charset="0"/>
              </a:rPr>
              <a:t>Simscale – segregierter Löser</a:t>
            </a:r>
            <a:endParaRPr lang="hr-HR" dirty="0">
              <a:latin typeface="ISOCPEUR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95420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319</TotalTime>
  <Words>90</Words>
  <Application>Microsoft Office PowerPoint</Application>
  <PresentationFormat>Widescreen</PresentationFormat>
  <Paragraphs>17</Paragraphs>
  <Slides>15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ISOCPEUR</vt:lpstr>
      <vt:lpstr>Office Theme</vt:lpstr>
      <vt:lpstr>Überblick durchgeführter Simulationen aus dem Gebiet der Strömungsmechanik</vt:lpstr>
      <vt:lpstr>Formel Student - 3D CFD – Simscale, Star CCM+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Hobby &amp; Übung – OF-530G @ 800m/s – Star-CCM+</vt:lpstr>
      <vt:lpstr>PowerPoint Presentation</vt:lpstr>
      <vt:lpstr>Turbomaschinerie – Ansys Fluent</vt:lpstr>
      <vt:lpstr>Turbomaschinerie – Ansys Fluent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Pregled samostalno provedenih simulacija</dc:title>
  <dc:creator>Denis Meštrović</dc:creator>
  <cp:lastModifiedBy>Denis Meštrović</cp:lastModifiedBy>
  <cp:revision>18</cp:revision>
  <dcterms:created xsi:type="dcterms:W3CDTF">2021-05-18T09:37:19Z</dcterms:created>
  <dcterms:modified xsi:type="dcterms:W3CDTF">2022-01-16T20:15:38Z</dcterms:modified>
</cp:coreProperties>
</file>